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7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74" r:id="rId10"/>
    <p:sldId id="565" r:id="rId11"/>
    <p:sldId id="566" r:id="rId12"/>
    <p:sldId id="499" r:id="rId13"/>
    <p:sldId id="508" r:id="rId14"/>
    <p:sldId id="520" r:id="rId15"/>
    <p:sldId id="575" r:id="rId16"/>
    <p:sldId id="557" r:id="rId17"/>
    <p:sldId id="666" r:id="rId18"/>
    <p:sldId id="667" r:id="rId19"/>
    <p:sldId id="668" r:id="rId20"/>
    <p:sldId id="669" r:id="rId21"/>
    <p:sldId id="670" r:id="rId22"/>
    <p:sldId id="569" r:id="rId23"/>
    <p:sldId id="671" r:id="rId24"/>
    <p:sldId id="584" r:id="rId25"/>
    <p:sldId id="509" r:id="rId26"/>
    <p:sldId id="662" r:id="rId27"/>
    <p:sldId id="578" r:id="rId28"/>
    <p:sldId id="510" r:id="rId29"/>
    <p:sldId id="663" r:id="rId30"/>
    <p:sldId id="549" r:id="rId31"/>
    <p:sldId id="577" r:id="rId32"/>
    <p:sldId id="572" r:id="rId33"/>
    <p:sldId id="583" r:id="rId34"/>
    <p:sldId id="598" r:id="rId35"/>
    <p:sldId id="587" r:id="rId36"/>
    <p:sldId id="591" r:id="rId37"/>
    <p:sldId id="590" r:id="rId38"/>
    <p:sldId id="588" r:id="rId39"/>
    <p:sldId id="589" r:id="rId40"/>
    <p:sldId id="639" r:id="rId41"/>
    <p:sldId id="592" r:id="rId42"/>
    <p:sldId id="594" r:id="rId43"/>
    <p:sldId id="593" r:id="rId44"/>
    <p:sldId id="596" r:id="rId45"/>
    <p:sldId id="597" r:id="rId46"/>
    <p:sldId id="585" r:id="rId47"/>
    <p:sldId id="582" r:id="rId48"/>
    <p:sldId id="551" r:id="rId49"/>
    <p:sldId id="552" r:id="rId50"/>
    <p:sldId id="599" r:id="rId51"/>
    <p:sldId id="600" r:id="rId52"/>
    <p:sldId id="601" r:id="rId53"/>
    <p:sldId id="553" r:id="rId54"/>
    <p:sldId id="602" r:id="rId55"/>
    <p:sldId id="603" r:id="rId56"/>
    <p:sldId id="604" r:id="rId57"/>
    <p:sldId id="606" r:id="rId58"/>
    <p:sldId id="610" r:id="rId59"/>
    <p:sldId id="611" r:id="rId60"/>
    <p:sldId id="612" r:id="rId61"/>
    <p:sldId id="613" r:id="rId62"/>
    <p:sldId id="632" r:id="rId63"/>
    <p:sldId id="634" r:id="rId64"/>
    <p:sldId id="635" r:id="rId65"/>
    <p:sldId id="636" r:id="rId66"/>
    <p:sldId id="630" r:id="rId67"/>
    <p:sldId id="637" r:id="rId68"/>
    <p:sldId id="638" r:id="rId69"/>
    <p:sldId id="609" r:id="rId70"/>
    <p:sldId id="607" r:id="rId71"/>
    <p:sldId id="640" r:id="rId72"/>
    <p:sldId id="641" r:id="rId73"/>
    <p:sldId id="614" r:id="rId74"/>
    <p:sldId id="615" r:id="rId75"/>
    <p:sldId id="616" r:id="rId76"/>
    <p:sldId id="617" r:id="rId77"/>
    <p:sldId id="619" r:id="rId78"/>
    <p:sldId id="642" r:id="rId79"/>
    <p:sldId id="644" r:id="rId80"/>
    <p:sldId id="643" r:id="rId81"/>
    <p:sldId id="567" r:id="rId82"/>
    <p:sldId id="645" r:id="rId83"/>
    <p:sldId id="646" r:id="rId84"/>
    <p:sldId id="649" r:id="rId85"/>
    <p:sldId id="650" r:id="rId86"/>
    <p:sldId id="651" r:id="rId87"/>
    <p:sldId id="652" r:id="rId88"/>
    <p:sldId id="653" r:id="rId89"/>
    <p:sldId id="648" r:id="rId90"/>
    <p:sldId id="654" r:id="rId91"/>
    <p:sldId id="655" r:id="rId92"/>
    <p:sldId id="656" r:id="rId93"/>
    <p:sldId id="660" r:id="rId94"/>
    <p:sldId id="661" r:id="rId95"/>
    <p:sldId id="621" r:id="rId96"/>
    <p:sldId id="622" r:id="rId97"/>
    <p:sldId id="623" r:id="rId98"/>
    <p:sldId id="624" r:id="rId99"/>
    <p:sldId id="530" r:id="rId100"/>
    <p:sldId id="536" r:id="rId101"/>
    <p:sldId id="535" r:id="rId102"/>
    <p:sldId id="538" r:id="rId103"/>
    <p:sldId id="540" r:id="rId104"/>
    <p:sldId id="541" r:id="rId105"/>
    <p:sldId id="550" r:id="rId10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74"/>
            <p14:sldId id="565"/>
            <p14:sldId id="566"/>
            <p14:sldId id="499"/>
            <p14:sldId id="508"/>
            <p14:sldId id="520"/>
            <p14:sldId id="575"/>
            <p14:sldId id="557"/>
            <p14:sldId id="666"/>
            <p14:sldId id="667"/>
            <p14:sldId id="668"/>
            <p14:sldId id="669"/>
            <p14:sldId id="670"/>
            <p14:sldId id="569"/>
            <p14:sldId id="671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0"/>
            <p14:sldId id="611"/>
            <p14:sldId id="612"/>
            <p14:sldId id="613"/>
            <p14:sldId id="632"/>
            <p14:sldId id="634"/>
            <p14:sldId id="635"/>
            <p14:sldId id="636"/>
            <p14:sldId id="630"/>
            <p14:sldId id="637"/>
            <p14:sldId id="638"/>
            <p14:sldId id="609"/>
            <p14:sldId id="607"/>
            <p14:sldId id="640"/>
            <p14:sldId id="641"/>
            <p14:sldId id="614"/>
            <p14:sldId id="615"/>
            <p14:sldId id="616"/>
            <p14:sldId id="617"/>
            <p14:sldId id="619"/>
            <p14:sldId id="642"/>
            <p14:sldId id="644"/>
            <p14:sldId id="643"/>
            <p14:sldId id="567"/>
            <p14:sldId id="645"/>
            <p14:sldId id="646"/>
            <p14:sldId id="649"/>
            <p14:sldId id="650"/>
            <p14:sldId id="651"/>
            <p14:sldId id="652"/>
            <p14:sldId id="653"/>
            <p14:sldId id="648"/>
            <p14:sldId id="654"/>
            <p14:sldId id="655"/>
            <p14:sldId id="656"/>
            <p14:sldId id="660"/>
            <p14:sldId id="661"/>
            <p14:sldId id="621"/>
            <p14:sldId id="622"/>
            <p14:sldId id="623"/>
            <p14:sldId id="624"/>
            <p14:sldId id="530"/>
            <p14:sldId id="536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5AB88F"/>
    <a:srgbClr val="CA9FC9"/>
    <a:srgbClr val="41719C"/>
    <a:srgbClr val="B04532"/>
    <a:srgbClr val="9E60B8"/>
    <a:srgbClr val="931621"/>
    <a:srgbClr val="EF7D1D"/>
    <a:srgbClr val="B58900"/>
    <a:srgbClr val="D2B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3"/>
    <p:restoredTop sz="90802" autoAdjust="0"/>
  </p:normalViewPr>
  <p:slideViewPr>
    <p:cSldViewPr snapToGrid="0" snapToObjects="1">
      <p:cViewPr varScale="1">
        <p:scale>
          <a:sx n="127" d="100"/>
          <a:sy n="127" d="100"/>
        </p:scale>
        <p:origin x="192" y="35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66E4A1-F973-9F42-9619-95728823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735" y="0"/>
            <a:ext cx="9906000" cy="607703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Java User Group HH | August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. . .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5824894-A109-AD41-8E23-69DA90A80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268271" y="4282633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fullstack-graphql-example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nordic-coding-graphql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Code für Beispiel-Anwendung: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>
                <a:solidFill>
                  <a:srgbClr val="FF0000"/>
                </a:solidFill>
              </a:rPr>
              <a:t>fullstack-graphql-example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 (und vermutlich diversen Prinzipien zuwiderlaufend)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447AEA-E327-384B-863F-A6A6C21E3B7D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CF2538C-B508-6F43-9883-80FBA744C928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7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32" y="2774286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82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String,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Float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Boolean, ID,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365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29850" y="5834497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(List/Array)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6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3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55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35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https://</a:t>
            </a:r>
            <a:r>
              <a:rPr lang="de-DE" spc="100" dirty="0" err="1"/>
              <a:t>github.com</a:t>
            </a:r>
            <a:r>
              <a:rPr lang="de-DE" spc="100" dirty="0"/>
              <a:t>/</a:t>
            </a:r>
            <a:r>
              <a:rPr lang="de-DE" spc="100" dirty="0" err="1"/>
              <a:t>graphql</a:t>
            </a:r>
            <a:r>
              <a:rPr lang="de-DE" spc="100" dirty="0"/>
              <a:t>-java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4310383" y="7906323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047303" y="7906324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2724740" y="7906323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5896026" y="7906323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235E97-90C3-1B4A-B0E4-CA68645EC9F6}"/>
              </a:ext>
            </a:extLst>
          </p:cNvPr>
          <p:cNvSpPr/>
          <p:nvPr/>
        </p:nvSpPr>
        <p:spPr>
          <a:xfrm>
            <a:off x="8406507" y="784497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einfachsten Fall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112843" y="3135546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getXyz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etc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auch erlaubt)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06076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Rating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28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529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Root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04975DC-353C-D243-8802-661F4D40894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C67C8-63EB-A14B-9370-7692DDB7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5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765D4E-D110-744B-98F2-E57F44E0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4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D96A7A2-DA66-DF45-A78C-2C6EF9239312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026477-E59D-0540-961C-BDB83A6F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Field </a:t>
            </a:r>
            <a:r>
              <a:rPr lang="de-DE" dirty="0" err="1"/>
              <a:t>Resolver</a:t>
            </a:r>
            <a:r>
              <a:rPr lang="de-DE" dirty="0"/>
              <a:t> für zusätzliche 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Gilt auch für "veränderte" Felder (z.B. anderer Rückgabe-Wert)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Überschreibt Aufruf per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D842C0-00C0-5A40-856F-5BA04F2987CC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AC318-23B2-2242-A2ED-72E27F25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List&lt;Rating&gt; </a:t>
            </a:r>
            <a:r>
              <a:rPr lang="de-DE" sz="1400" dirty="0" err="1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C8D1B-1A72-B044-85B3-A19F1A4048BF}"/>
              </a:ext>
            </a:extLst>
          </p:cNvPr>
          <p:cNvSpPr/>
          <p:nvPr/>
        </p:nvSpPr>
        <p:spPr>
          <a:xfrm>
            <a:off x="8406507" y="499290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4E98D95-46D3-EC43-BA69-800794A71164}"/>
              </a:ext>
            </a:extLst>
          </p:cNvPr>
          <p:cNvCxnSpPr>
            <a:cxnSpLocks/>
          </p:cNvCxnSpPr>
          <p:nvPr/>
        </p:nvCxnSpPr>
        <p:spPr>
          <a:xfrm flipV="1">
            <a:off x="9032240" y="4460241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9235C33-9924-3844-B0B2-9449E55DEDF5}"/>
              </a:ext>
            </a:extLst>
          </p:cNvPr>
          <p:cNvSpPr/>
          <p:nvPr/>
        </p:nvSpPr>
        <p:spPr>
          <a:xfrm>
            <a:off x="6936810" y="4999249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Quell-Objekt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7D8F4C3-DD52-1947-8ADF-F5927391736F}"/>
              </a:ext>
            </a:extLst>
          </p:cNvPr>
          <p:cNvCxnSpPr>
            <a:cxnSpLocks/>
          </p:cNvCxnSpPr>
          <p:nvPr/>
        </p:nvCxnSpPr>
        <p:spPr>
          <a:xfrm flipV="1">
            <a:off x="7562543" y="4466589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0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==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  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17815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without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graphql.schema.DataFetchingEnvironment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last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80555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53432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graphql.schema.</a:t>
            </a:r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.newGraphQL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28231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>
            <a:off x="2039006" y="2995027"/>
            <a:ext cx="135324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039006" y="3725216"/>
            <a:ext cx="1333125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3580797"/>
            <a:ext cx="284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Ausführungsumgebung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erzeugen</a:t>
            </a:r>
          </a:p>
        </p:txBody>
      </p:sp>
    </p:spTree>
    <p:extLst>
      <p:ext uri="{BB962C8B-B14F-4D97-AF65-F5344CB8AC3E}">
        <p14:creationId xmlns:p14="http://schemas.microsoft.com/office/powerpoint/2010/main" val="726567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.newExecutionInput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("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author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1523288" y="445658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4312162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definieren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(hier könnten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zB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auch Argumente angegeben werden)</a:t>
            </a:r>
          </a:p>
        </p:txBody>
      </p:sp>
    </p:spTree>
    <p:extLst>
      <p:ext uri="{BB962C8B-B14F-4D97-AF65-F5344CB8AC3E}">
        <p14:creationId xmlns:p14="http://schemas.microsoft.com/office/powerpoint/2010/main" val="699541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("{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 }")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 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graphQL.execute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Object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executionResult.getData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57587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1523289" y="5916573"/>
            <a:ext cx="2045411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400300" y="6436106"/>
            <a:ext cx="1168400" cy="16789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6291687"/>
            <a:ext cx="240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auslesen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(oder Fehler)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 verschachtelte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Map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1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339952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mehrere </a:t>
            </a:r>
            <a:r>
              <a:rPr lang="de-DE" dirty="0" err="1"/>
              <a:t>Domainen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6EB279-E036-4249-AB49-7DF2584F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95" y="2001521"/>
            <a:ext cx="6160599" cy="40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61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auf mehrere Dateien verteilen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Neue Typen und </a:t>
            </a:r>
            <a:r>
              <a:rPr lang="de-DE" sz="2000" b="0" dirty="0" err="1">
                <a:solidFill>
                  <a:srgbClr val="36544F"/>
                </a:solidFill>
              </a:rPr>
              <a:t>Queries</a:t>
            </a:r>
            <a:r>
              <a:rPr lang="de-DE" sz="2000" b="0" dirty="0">
                <a:solidFill>
                  <a:srgbClr val="36544F"/>
                </a:solidFill>
              </a:rPr>
              <a:t> können definiert werden</a:t>
            </a:r>
          </a:p>
          <a:p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25B9BB-672C-2649-8BEE-58E05EB7033C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879FCE-C49B-2F41-9B80-82C8023DAE51}"/>
              </a:ext>
            </a:extLst>
          </p:cNvPr>
          <p:cNvSpPr/>
          <p:nvPr/>
        </p:nvSpPr>
        <p:spPr>
          <a:xfrm>
            <a:off x="1395392" y="287527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-Type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90F9385-CE44-8C45-99E0-2FDEACA71CA1}"/>
              </a:ext>
            </a:extLst>
          </p:cNvPr>
          <p:cNvCxnSpPr>
            <a:cxnSpLocks/>
          </p:cNvCxnSpPr>
          <p:nvPr/>
        </p:nvCxnSpPr>
        <p:spPr>
          <a:xfrm>
            <a:off x="3032567" y="3018176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BD7465F3-671F-CF41-939F-7FE522D55E0B}"/>
              </a:ext>
            </a:extLst>
          </p:cNvPr>
          <p:cNvSpPr/>
          <p:nvPr/>
        </p:nvSpPr>
        <p:spPr>
          <a:xfrm>
            <a:off x="1395392" y="4782195"/>
            <a:ext cx="2181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Root-Feld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Root-Type</a:t>
            </a: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GraphQLQueryResolver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F26C12-5553-2C4B-AF5B-D97932BB5A12}"/>
              </a:ext>
            </a:extLst>
          </p:cNvPr>
          <p:cNvCxnSpPr>
            <a:cxnSpLocks/>
          </p:cNvCxnSpPr>
          <p:nvPr/>
        </p:nvCxnSpPr>
        <p:spPr>
          <a:xfrm>
            <a:off x="2962544" y="4926065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42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Referenzen zwischen </a:t>
            </a:r>
            <a:r>
              <a:rPr lang="de-DE" dirty="0" err="1"/>
              <a:t>Domainen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E590FC-9853-4943-8C44-DCE5A096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8" y="2011870"/>
            <a:ext cx="6598637" cy="43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55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279FE6-C05B-054A-9CA7-E5DCC44D3C40}"/>
              </a:ext>
            </a:extLst>
          </p:cNvPr>
          <p:cNvSpPr/>
          <p:nvPr/>
        </p:nvSpPr>
        <p:spPr>
          <a:xfrm>
            <a:off x="1395392" y="3690114"/>
            <a:ext cx="2192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Verwenden eines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anderem Schema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F31E329-3029-2549-90D5-5195DFA2A553}"/>
              </a:ext>
            </a:extLst>
          </p:cNvPr>
          <p:cNvCxnSpPr>
            <a:cxnSpLocks/>
          </p:cNvCxnSpPr>
          <p:nvPr/>
        </p:nvCxnSpPr>
        <p:spPr>
          <a:xfrm>
            <a:off x="3460830" y="3833016"/>
            <a:ext cx="971790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 oder erweitert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Mehrere Field-</a:t>
            </a:r>
            <a:r>
              <a:rPr lang="de-DE" sz="2000" b="0" dirty="0" err="1">
                <a:solidFill>
                  <a:srgbClr val="36544F"/>
                </a:solidFill>
              </a:rPr>
              <a:t>Resolver</a:t>
            </a:r>
            <a:r>
              <a:rPr lang="de-DE" sz="2000" b="0" dirty="0">
                <a:solidFill>
                  <a:srgbClr val="36544F"/>
                </a:solidFill>
              </a:rPr>
              <a:t> für einen Type möglich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E81B17-BFB3-2846-9864-6E0702302612}"/>
              </a:ext>
            </a:extLst>
          </p:cNvPr>
          <p:cNvSpPr/>
          <p:nvPr/>
        </p:nvSpPr>
        <p:spPr>
          <a:xfrm>
            <a:off x="1395392" y="5901927"/>
            <a:ext cx="2644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bestehendem "Beer"</a:t>
            </a:r>
          </a:p>
          <a:p>
            <a:endParaRPr lang="de-DE" sz="10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GraphQLResolver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&lt;Beer&gt;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EA8E393-5F7C-2940-BA0C-A46833321A17}"/>
              </a:ext>
            </a:extLst>
          </p:cNvPr>
          <p:cNvCxnSpPr>
            <a:cxnSpLocks/>
          </p:cNvCxnSpPr>
          <p:nvPr/>
        </p:nvCxnSpPr>
        <p:spPr>
          <a:xfrm>
            <a:off x="2962544" y="6045797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28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SDLs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351047"/>
            <a:ext cx="655220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shop.graphqls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ShopQueryResolver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ShopBeerFieldResolver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310768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63030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898845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554951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596005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4152880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04549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45485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8008974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140271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AA713D-3235-F64F-916D-A0D764F4086E}"/>
              </a:ext>
            </a:extLst>
          </p:cNvPr>
          <p:cNvSpPr/>
          <p:nvPr/>
        </p:nvSpPr>
        <p:spPr>
          <a:xfrm>
            <a:off x="4442169" y="4330074"/>
            <a:ext cx="35790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9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7702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...in Kürze</a:t>
            </a:r>
          </a:p>
          <a:p>
            <a:endParaRPr lang="de-DE" dirty="0"/>
          </a:p>
          <a:p>
            <a:r>
              <a:rPr lang="de-DE" dirty="0" err="1"/>
              <a:t>MutationResolver</a:t>
            </a:r>
            <a:r>
              <a:rPr lang="de-DE" dirty="0"/>
              <a:t>: Muss </a:t>
            </a:r>
            <a:r>
              <a:rPr lang="de-DE" dirty="0" err="1"/>
              <a:t>JxRS</a:t>
            </a:r>
            <a:r>
              <a:rPr lang="de-DE" dirty="0"/>
              <a:t> Publisher zurückgeben</a:t>
            </a:r>
          </a:p>
          <a:p>
            <a:r>
              <a:rPr lang="de-DE" dirty="0" err="1"/>
              <a:t>WebsocketServlet</a:t>
            </a:r>
            <a:endParaRPr lang="de-DE" dirty="0"/>
          </a:p>
          <a:p>
            <a:r>
              <a:rPr lang="de-DE" dirty="0"/>
              <a:t>Kommunikation über WS und anderen Path (/</a:t>
            </a:r>
            <a:r>
              <a:rPr lang="de-DE" dirty="0" err="1"/>
              <a:t>subscribtions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603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618103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36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Lazy-Loading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Eager-Loading</a:t>
            </a:r>
            <a:r>
              <a:rPr lang="de-DE" dirty="0"/>
              <a:t> =&gt; Entity Graph</a:t>
            </a:r>
          </a:p>
        </p:txBody>
      </p:sp>
    </p:spTree>
    <p:extLst>
      <p:ext uri="{BB962C8B-B14F-4D97-AF65-F5344CB8AC3E}">
        <p14:creationId xmlns:p14="http://schemas.microsoft.com/office/powerpoint/2010/main" val="35291078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211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DataLoader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972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14321" y="2636022"/>
            <a:ext cx="867737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3784</Words>
  <Application>Microsoft Macintosh PowerPoint</Application>
  <PresentationFormat>A4-Papier (210 x 297 mm)</PresentationFormat>
  <Paragraphs>1213</Paragraphs>
  <Slides>105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105</vt:i4>
      </vt:variant>
    </vt:vector>
  </HeadingPairs>
  <TitlesOfParts>
    <vt:vector size="11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 User Group HH | August 2018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GitLab (Alpha)</vt:lpstr>
      <vt:lpstr>New York Times</vt:lpstr>
      <vt:lpstr>Twitter</vt:lpstr>
      <vt:lpstr>Code für Beispiel-Anwendung: https://bit.ly/fullstack-graphql-example</vt:lpstr>
      <vt:lpstr>http://localhost:9000</vt:lpstr>
      <vt:lpstr>Beispiel: Intellij IDEA</vt:lpstr>
      <vt:lpstr>Beispiel: VS Code</vt:lpstr>
      <vt:lpstr>PowerPoint-Präsentation</vt:lpstr>
      <vt:lpstr>BeerAdvisor Domaine</vt:lpstr>
      <vt:lpstr>Abfragen mit REST</vt:lpstr>
      <vt:lpstr>Abfragen mit REST</vt:lpstr>
      <vt:lpstr>Abfragen mit GraphQL</vt:lpstr>
      <vt:lpstr>Abfragen mit GraphQL</vt:lpstr>
      <vt:lpstr>Einsatzszenarien</vt:lpstr>
      <vt:lpstr>Einsatzszenarien</vt:lpstr>
      <vt:lpstr>Query Language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https://github.com/graphql-java</vt:lpstr>
      <vt:lpstr>graphql-java Projekt Familie</vt:lpstr>
      <vt:lpstr>graphql-java Projekt Familie</vt:lpstr>
      <vt:lpstr>graphql-java Projekt Familie</vt:lpstr>
      <vt:lpstr>graphql-java Projekt Familie</vt:lpstr>
      <vt:lpstr>Schema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Resolving zur Laufzeit</vt:lpstr>
      <vt:lpstr>Resolving zur Laufzeit</vt:lpstr>
      <vt:lpstr>Resolving zur Laufzeit</vt:lpstr>
      <vt:lpstr>Resolving zur Laufzeit</vt:lpstr>
      <vt:lpstr>Field Resolver</vt:lpstr>
      <vt:lpstr>Field Resolver</vt:lpstr>
      <vt:lpstr>Field Resolver</vt:lpstr>
      <vt:lpstr>Resolver</vt:lpstr>
      <vt:lpstr>Resolver</vt:lpstr>
      <vt:lpstr>Resolver</vt:lpstr>
      <vt:lpstr>Resolver</vt:lpstr>
      <vt:lpstr>Runtime erzeugen</vt:lpstr>
      <vt:lpstr>Query ausführen</vt:lpstr>
      <vt:lpstr>Query ausführen</vt:lpstr>
      <vt:lpstr>Query ausführen</vt:lpstr>
      <vt:lpstr>Query ausführen</vt:lpstr>
      <vt:lpstr>Modularisierung</vt:lpstr>
      <vt:lpstr>Schema modularisieren</vt:lpstr>
      <vt:lpstr>Modularisierung</vt:lpstr>
      <vt:lpstr>Schema modularisieren</vt:lpstr>
      <vt:lpstr>Schema modularisieren</vt:lpstr>
      <vt:lpstr>Schema modularisieren</vt:lpstr>
      <vt:lpstr>Zusammenfassung</vt:lpstr>
      <vt:lpstr>Zusammenfassung</vt:lpstr>
      <vt:lpstr>Zusammenfassung</vt:lpstr>
      <vt:lpstr>Zusammenfassung</vt:lpstr>
      <vt:lpstr>Zusammenfassung</vt:lpstr>
      <vt:lpstr>Spring Boot Starter</vt:lpstr>
      <vt:lpstr>Spring Boot Starter</vt:lpstr>
      <vt:lpstr>Spring Boot Starter</vt:lpstr>
      <vt:lpstr>Spring Boot Starter</vt:lpstr>
      <vt:lpstr>Spring Boot Starter</vt:lpstr>
      <vt:lpstr>Spring Boot Starter</vt:lpstr>
      <vt:lpstr>Subscriptions</vt:lpstr>
      <vt:lpstr>FAQ</vt:lpstr>
      <vt:lpstr>FAQ</vt:lpstr>
      <vt:lpstr>FAQ</vt:lpstr>
      <vt:lpstr>mit Apollo und React</vt:lpstr>
      <vt:lpstr>Schritt 2: Queries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622</cp:revision>
  <cp:lastPrinted>2018-05-30T19:37:50Z</cp:lastPrinted>
  <dcterms:created xsi:type="dcterms:W3CDTF">2016-03-28T15:59:53Z</dcterms:created>
  <dcterms:modified xsi:type="dcterms:W3CDTF">2018-08-26T21:58:16Z</dcterms:modified>
</cp:coreProperties>
</file>